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0" autoAdjust="0"/>
    <p:restoredTop sz="94660"/>
  </p:normalViewPr>
  <p:slideViewPr>
    <p:cSldViewPr snapToGrid="0">
      <p:cViewPr varScale="1">
        <p:scale>
          <a:sx n="68" d="100"/>
          <a:sy n="68" d="100"/>
        </p:scale>
        <p:origin x="81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EECD1360-439E-4561-A544-64EAAE517A25}"/>
              </a:ext>
            </a:extLst>
          </p:cNvPr>
          <p:cNvSpPr>
            <a:spLocks noGrp="1"/>
          </p:cNvSpPr>
          <p:nvPr>
            <p:ph type="ctrTitle"/>
          </p:nvPr>
        </p:nvSpPr>
        <p:spPr>
          <a:xfrm>
            <a:off x="1524000" y="1122363"/>
            <a:ext cx="9144000" cy="2387600"/>
          </a:xfrm>
        </p:spPr>
        <p:txBody>
          <a:bodyPr anchor="b"/>
          <a:lstStyle>
            <a:lvl1pPr algn="ctr">
              <a:defRPr sz="6000"/>
            </a:lvl1pPr>
          </a:lstStyle>
          <a:p>
            <a:r>
              <a:rPr lang="ar-SA"/>
              <a:t>انقر لتحرير نمط عنوان الشكل الرئيسي</a:t>
            </a:r>
            <a:endParaRPr lang="ar-IQ"/>
          </a:p>
        </p:txBody>
      </p:sp>
      <p:sp>
        <p:nvSpPr>
          <p:cNvPr id="3" name="عنوان فرعي 2">
            <a:extLst>
              <a:ext uri="{FF2B5EF4-FFF2-40B4-BE49-F238E27FC236}">
                <a16:creationId xmlns:a16="http://schemas.microsoft.com/office/drawing/2014/main" id="{F1D40477-A61E-4FD6-AFB3-62D262F23E7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endParaRPr lang="ar-IQ"/>
          </a:p>
        </p:txBody>
      </p:sp>
      <p:sp>
        <p:nvSpPr>
          <p:cNvPr id="4" name="عنصر نائب للتاريخ 3">
            <a:extLst>
              <a:ext uri="{FF2B5EF4-FFF2-40B4-BE49-F238E27FC236}">
                <a16:creationId xmlns:a16="http://schemas.microsoft.com/office/drawing/2014/main" id="{D2AB0A6B-E0A4-4221-85F8-50582CF84AFA}"/>
              </a:ext>
            </a:extLst>
          </p:cNvPr>
          <p:cNvSpPr>
            <a:spLocks noGrp="1"/>
          </p:cNvSpPr>
          <p:nvPr>
            <p:ph type="dt" sz="half" idx="10"/>
          </p:nvPr>
        </p:nvSpPr>
        <p:spPr/>
        <p:txBody>
          <a:bodyPr/>
          <a:lstStyle/>
          <a:p>
            <a:fld id="{98011E06-1367-4A16-B417-633EA19713FA}" type="datetimeFigureOut">
              <a:rPr lang="ar-IQ" smtClean="0"/>
              <a:t>22/10/1442</a:t>
            </a:fld>
            <a:endParaRPr lang="ar-IQ"/>
          </a:p>
        </p:txBody>
      </p:sp>
      <p:sp>
        <p:nvSpPr>
          <p:cNvPr id="5" name="عنصر نائب للتذييل 4">
            <a:extLst>
              <a:ext uri="{FF2B5EF4-FFF2-40B4-BE49-F238E27FC236}">
                <a16:creationId xmlns:a16="http://schemas.microsoft.com/office/drawing/2014/main" id="{2B3B57CF-6A02-48DD-872F-24BB81E9C1FA}"/>
              </a:ext>
            </a:extLst>
          </p:cNvPr>
          <p:cNvSpPr>
            <a:spLocks noGrp="1"/>
          </p:cNvSpPr>
          <p:nvPr>
            <p:ph type="ftr" sz="quarter" idx="11"/>
          </p:nvPr>
        </p:nvSpPr>
        <p:spPr/>
        <p:txBody>
          <a:bodyPr/>
          <a:lstStyle/>
          <a:p>
            <a:endParaRPr lang="ar-IQ"/>
          </a:p>
        </p:txBody>
      </p:sp>
      <p:sp>
        <p:nvSpPr>
          <p:cNvPr id="6" name="عنصر نائب لرقم الشريحة 5">
            <a:extLst>
              <a:ext uri="{FF2B5EF4-FFF2-40B4-BE49-F238E27FC236}">
                <a16:creationId xmlns:a16="http://schemas.microsoft.com/office/drawing/2014/main" id="{A88F3A08-B38C-4E3D-8E8F-3ECED1D6EEC9}"/>
              </a:ext>
            </a:extLst>
          </p:cNvPr>
          <p:cNvSpPr>
            <a:spLocks noGrp="1"/>
          </p:cNvSpPr>
          <p:nvPr>
            <p:ph type="sldNum" sz="quarter" idx="12"/>
          </p:nvPr>
        </p:nvSpPr>
        <p:spPr/>
        <p:txBody>
          <a:bodyPr/>
          <a:lstStyle/>
          <a:p>
            <a:fld id="{5E60FD1E-DD08-4618-94A7-9BB4C47FE821}" type="slidenum">
              <a:rPr lang="ar-IQ" smtClean="0"/>
              <a:t>‹#›</a:t>
            </a:fld>
            <a:endParaRPr lang="ar-IQ"/>
          </a:p>
        </p:txBody>
      </p:sp>
    </p:spTree>
    <p:extLst>
      <p:ext uri="{BB962C8B-B14F-4D97-AF65-F5344CB8AC3E}">
        <p14:creationId xmlns:p14="http://schemas.microsoft.com/office/powerpoint/2010/main" val="25990849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17001A6A-75DD-4DF1-A96E-F2A90FBADEF9}"/>
              </a:ext>
            </a:extLst>
          </p:cNvPr>
          <p:cNvSpPr>
            <a:spLocks noGrp="1"/>
          </p:cNvSpPr>
          <p:nvPr>
            <p:ph type="title"/>
          </p:nvPr>
        </p:nvSpPr>
        <p:spPr/>
        <p:txBody>
          <a:bodyPr/>
          <a:lstStyle/>
          <a:p>
            <a:r>
              <a:rPr lang="ar-SA"/>
              <a:t>انقر لتحرير نمط عنوان الشكل الرئيسي</a:t>
            </a:r>
            <a:endParaRPr lang="ar-IQ"/>
          </a:p>
        </p:txBody>
      </p:sp>
      <p:sp>
        <p:nvSpPr>
          <p:cNvPr id="3" name="عنصر نائب للعنوان العمودي 2">
            <a:extLst>
              <a:ext uri="{FF2B5EF4-FFF2-40B4-BE49-F238E27FC236}">
                <a16:creationId xmlns:a16="http://schemas.microsoft.com/office/drawing/2014/main" id="{A8DCD298-F2C2-4334-B647-E21EE8668C60}"/>
              </a:ext>
            </a:extLst>
          </p:cNvPr>
          <p:cNvSpPr>
            <a:spLocks noGrp="1"/>
          </p:cNvSpPr>
          <p:nvPr>
            <p:ph type="body" orient="vert" idx="1"/>
          </p:nvPr>
        </p:nvSpPr>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a:extLst>
              <a:ext uri="{FF2B5EF4-FFF2-40B4-BE49-F238E27FC236}">
                <a16:creationId xmlns:a16="http://schemas.microsoft.com/office/drawing/2014/main" id="{C8909CC2-B821-4160-BCC1-BBCBE573CCC2}"/>
              </a:ext>
            </a:extLst>
          </p:cNvPr>
          <p:cNvSpPr>
            <a:spLocks noGrp="1"/>
          </p:cNvSpPr>
          <p:nvPr>
            <p:ph type="dt" sz="half" idx="10"/>
          </p:nvPr>
        </p:nvSpPr>
        <p:spPr/>
        <p:txBody>
          <a:bodyPr/>
          <a:lstStyle/>
          <a:p>
            <a:fld id="{98011E06-1367-4A16-B417-633EA19713FA}" type="datetimeFigureOut">
              <a:rPr lang="ar-IQ" smtClean="0"/>
              <a:t>22/10/1442</a:t>
            </a:fld>
            <a:endParaRPr lang="ar-IQ"/>
          </a:p>
        </p:txBody>
      </p:sp>
      <p:sp>
        <p:nvSpPr>
          <p:cNvPr id="5" name="عنصر نائب للتذييل 4">
            <a:extLst>
              <a:ext uri="{FF2B5EF4-FFF2-40B4-BE49-F238E27FC236}">
                <a16:creationId xmlns:a16="http://schemas.microsoft.com/office/drawing/2014/main" id="{117A6A4F-7BBA-4B9F-9615-894CF4C99B5D}"/>
              </a:ext>
            </a:extLst>
          </p:cNvPr>
          <p:cNvSpPr>
            <a:spLocks noGrp="1"/>
          </p:cNvSpPr>
          <p:nvPr>
            <p:ph type="ftr" sz="quarter" idx="11"/>
          </p:nvPr>
        </p:nvSpPr>
        <p:spPr/>
        <p:txBody>
          <a:bodyPr/>
          <a:lstStyle/>
          <a:p>
            <a:endParaRPr lang="ar-IQ"/>
          </a:p>
        </p:txBody>
      </p:sp>
      <p:sp>
        <p:nvSpPr>
          <p:cNvPr id="6" name="عنصر نائب لرقم الشريحة 5">
            <a:extLst>
              <a:ext uri="{FF2B5EF4-FFF2-40B4-BE49-F238E27FC236}">
                <a16:creationId xmlns:a16="http://schemas.microsoft.com/office/drawing/2014/main" id="{DFAC8932-9A98-453D-91E0-20148AB13608}"/>
              </a:ext>
            </a:extLst>
          </p:cNvPr>
          <p:cNvSpPr>
            <a:spLocks noGrp="1"/>
          </p:cNvSpPr>
          <p:nvPr>
            <p:ph type="sldNum" sz="quarter" idx="12"/>
          </p:nvPr>
        </p:nvSpPr>
        <p:spPr/>
        <p:txBody>
          <a:bodyPr/>
          <a:lstStyle/>
          <a:p>
            <a:fld id="{5E60FD1E-DD08-4618-94A7-9BB4C47FE821}" type="slidenum">
              <a:rPr lang="ar-IQ" smtClean="0"/>
              <a:t>‹#›</a:t>
            </a:fld>
            <a:endParaRPr lang="ar-IQ"/>
          </a:p>
        </p:txBody>
      </p:sp>
    </p:spTree>
    <p:extLst>
      <p:ext uri="{BB962C8B-B14F-4D97-AF65-F5344CB8AC3E}">
        <p14:creationId xmlns:p14="http://schemas.microsoft.com/office/powerpoint/2010/main" val="12997942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a:extLst>
              <a:ext uri="{FF2B5EF4-FFF2-40B4-BE49-F238E27FC236}">
                <a16:creationId xmlns:a16="http://schemas.microsoft.com/office/drawing/2014/main" id="{0C5E8BEF-8782-437A-9A7B-0E34C85A9256}"/>
              </a:ext>
            </a:extLst>
          </p:cNvPr>
          <p:cNvSpPr>
            <a:spLocks noGrp="1"/>
          </p:cNvSpPr>
          <p:nvPr>
            <p:ph type="title" orient="vert"/>
          </p:nvPr>
        </p:nvSpPr>
        <p:spPr>
          <a:xfrm>
            <a:off x="8724900" y="365125"/>
            <a:ext cx="2628900" cy="5811838"/>
          </a:xfrm>
        </p:spPr>
        <p:txBody>
          <a:bodyPr vert="eaVert"/>
          <a:lstStyle/>
          <a:p>
            <a:r>
              <a:rPr lang="ar-SA"/>
              <a:t>انقر لتحرير نمط عنوان الشكل الرئيسي</a:t>
            </a:r>
            <a:endParaRPr lang="ar-IQ"/>
          </a:p>
        </p:txBody>
      </p:sp>
      <p:sp>
        <p:nvSpPr>
          <p:cNvPr id="3" name="عنصر نائب للعنوان العمودي 2">
            <a:extLst>
              <a:ext uri="{FF2B5EF4-FFF2-40B4-BE49-F238E27FC236}">
                <a16:creationId xmlns:a16="http://schemas.microsoft.com/office/drawing/2014/main" id="{098585DB-722B-4E52-A6FE-8C2ED6C31199}"/>
              </a:ext>
            </a:extLst>
          </p:cNvPr>
          <p:cNvSpPr>
            <a:spLocks noGrp="1"/>
          </p:cNvSpPr>
          <p:nvPr>
            <p:ph type="body" orient="vert" idx="1"/>
          </p:nvPr>
        </p:nvSpPr>
        <p:spPr>
          <a:xfrm>
            <a:off x="838200" y="365125"/>
            <a:ext cx="7734300" cy="5811838"/>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a:extLst>
              <a:ext uri="{FF2B5EF4-FFF2-40B4-BE49-F238E27FC236}">
                <a16:creationId xmlns:a16="http://schemas.microsoft.com/office/drawing/2014/main" id="{874E022D-D8F7-4E35-986E-9E39BC86F004}"/>
              </a:ext>
            </a:extLst>
          </p:cNvPr>
          <p:cNvSpPr>
            <a:spLocks noGrp="1"/>
          </p:cNvSpPr>
          <p:nvPr>
            <p:ph type="dt" sz="half" idx="10"/>
          </p:nvPr>
        </p:nvSpPr>
        <p:spPr/>
        <p:txBody>
          <a:bodyPr/>
          <a:lstStyle/>
          <a:p>
            <a:fld id="{98011E06-1367-4A16-B417-633EA19713FA}" type="datetimeFigureOut">
              <a:rPr lang="ar-IQ" smtClean="0"/>
              <a:t>22/10/1442</a:t>
            </a:fld>
            <a:endParaRPr lang="ar-IQ"/>
          </a:p>
        </p:txBody>
      </p:sp>
      <p:sp>
        <p:nvSpPr>
          <p:cNvPr id="5" name="عنصر نائب للتذييل 4">
            <a:extLst>
              <a:ext uri="{FF2B5EF4-FFF2-40B4-BE49-F238E27FC236}">
                <a16:creationId xmlns:a16="http://schemas.microsoft.com/office/drawing/2014/main" id="{9DC415FA-8758-4689-9AAE-EF73514FE1C8}"/>
              </a:ext>
            </a:extLst>
          </p:cNvPr>
          <p:cNvSpPr>
            <a:spLocks noGrp="1"/>
          </p:cNvSpPr>
          <p:nvPr>
            <p:ph type="ftr" sz="quarter" idx="11"/>
          </p:nvPr>
        </p:nvSpPr>
        <p:spPr/>
        <p:txBody>
          <a:bodyPr/>
          <a:lstStyle/>
          <a:p>
            <a:endParaRPr lang="ar-IQ"/>
          </a:p>
        </p:txBody>
      </p:sp>
      <p:sp>
        <p:nvSpPr>
          <p:cNvPr id="6" name="عنصر نائب لرقم الشريحة 5">
            <a:extLst>
              <a:ext uri="{FF2B5EF4-FFF2-40B4-BE49-F238E27FC236}">
                <a16:creationId xmlns:a16="http://schemas.microsoft.com/office/drawing/2014/main" id="{5A3B2C3D-49AA-41C0-AB27-8BE94C707E1F}"/>
              </a:ext>
            </a:extLst>
          </p:cNvPr>
          <p:cNvSpPr>
            <a:spLocks noGrp="1"/>
          </p:cNvSpPr>
          <p:nvPr>
            <p:ph type="sldNum" sz="quarter" idx="12"/>
          </p:nvPr>
        </p:nvSpPr>
        <p:spPr/>
        <p:txBody>
          <a:bodyPr/>
          <a:lstStyle/>
          <a:p>
            <a:fld id="{5E60FD1E-DD08-4618-94A7-9BB4C47FE821}" type="slidenum">
              <a:rPr lang="ar-IQ" smtClean="0"/>
              <a:t>‹#›</a:t>
            </a:fld>
            <a:endParaRPr lang="ar-IQ"/>
          </a:p>
        </p:txBody>
      </p:sp>
    </p:spTree>
    <p:extLst>
      <p:ext uri="{BB962C8B-B14F-4D97-AF65-F5344CB8AC3E}">
        <p14:creationId xmlns:p14="http://schemas.microsoft.com/office/powerpoint/2010/main" val="990509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E769F670-5E0E-4D84-B598-F29B72173EBF}"/>
              </a:ext>
            </a:extLst>
          </p:cNvPr>
          <p:cNvSpPr>
            <a:spLocks noGrp="1"/>
          </p:cNvSpPr>
          <p:nvPr>
            <p:ph type="title"/>
          </p:nvPr>
        </p:nvSpPr>
        <p:spPr/>
        <p:txBody>
          <a:bodyPr/>
          <a:lstStyle/>
          <a:p>
            <a:r>
              <a:rPr lang="ar-SA"/>
              <a:t>انقر لتحرير نمط عنوان الشكل الرئيسي</a:t>
            </a:r>
            <a:endParaRPr lang="ar-IQ"/>
          </a:p>
        </p:txBody>
      </p:sp>
      <p:sp>
        <p:nvSpPr>
          <p:cNvPr id="3" name="عنصر نائب للمحتوى 2">
            <a:extLst>
              <a:ext uri="{FF2B5EF4-FFF2-40B4-BE49-F238E27FC236}">
                <a16:creationId xmlns:a16="http://schemas.microsoft.com/office/drawing/2014/main" id="{935C88A7-7072-4FD2-B015-43992D4C6BF6}"/>
              </a:ext>
            </a:extLst>
          </p:cNvPr>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a:extLst>
              <a:ext uri="{FF2B5EF4-FFF2-40B4-BE49-F238E27FC236}">
                <a16:creationId xmlns:a16="http://schemas.microsoft.com/office/drawing/2014/main" id="{81C0A89B-B1CD-4D38-B601-023853D569FD}"/>
              </a:ext>
            </a:extLst>
          </p:cNvPr>
          <p:cNvSpPr>
            <a:spLocks noGrp="1"/>
          </p:cNvSpPr>
          <p:nvPr>
            <p:ph type="dt" sz="half" idx="10"/>
          </p:nvPr>
        </p:nvSpPr>
        <p:spPr/>
        <p:txBody>
          <a:bodyPr/>
          <a:lstStyle/>
          <a:p>
            <a:fld id="{98011E06-1367-4A16-B417-633EA19713FA}" type="datetimeFigureOut">
              <a:rPr lang="ar-IQ" smtClean="0"/>
              <a:t>22/10/1442</a:t>
            </a:fld>
            <a:endParaRPr lang="ar-IQ"/>
          </a:p>
        </p:txBody>
      </p:sp>
      <p:sp>
        <p:nvSpPr>
          <p:cNvPr id="5" name="عنصر نائب للتذييل 4">
            <a:extLst>
              <a:ext uri="{FF2B5EF4-FFF2-40B4-BE49-F238E27FC236}">
                <a16:creationId xmlns:a16="http://schemas.microsoft.com/office/drawing/2014/main" id="{C44B420F-F5F8-423B-AF19-D9FAAA7204FD}"/>
              </a:ext>
            </a:extLst>
          </p:cNvPr>
          <p:cNvSpPr>
            <a:spLocks noGrp="1"/>
          </p:cNvSpPr>
          <p:nvPr>
            <p:ph type="ftr" sz="quarter" idx="11"/>
          </p:nvPr>
        </p:nvSpPr>
        <p:spPr/>
        <p:txBody>
          <a:bodyPr/>
          <a:lstStyle/>
          <a:p>
            <a:endParaRPr lang="ar-IQ"/>
          </a:p>
        </p:txBody>
      </p:sp>
      <p:sp>
        <p:nvSpPr>
          <p:cNvPr id="6" name="عنصر نائب لرقم الشريحة 5">
            <a:extLst>
              <a:ext uri="{FF2B5EF4-FFF2-40B4-BE49-F238E27FC236}">
                <a16:creationId xmlns:a16="http://schemas.microsoft.com/office/drawing/2014/main" id="{8E1BB7B2-AFD7-4D48-93A4-E4052A4056A3}"/>
              </a:ext>
            </a:extLst>
          </p:cNvPr>
          <p:cNvSpPr>
            <a:spLocks noGrp="1"/>
          </p:cNvSpPr>
          <p:nvPr>
            <p:ph type="sldNum" sz="quarter" idx="12"/>
          </p:nvPr>
        </p:nvSpPr>
        <p:spPr/>
        <p:txBody>
          <a:bodyPr/>
          <a:lstStyle/>
          <a:p>
            <a:fld id="{5E60FD1E-DD08-4618-94A7-9BB4C47FE821}" type="slidenum">
              <a:rPr lang="ar-IQ" smtClean="0"/>
              <a:t>‹#›</a:t>
            </a:fld>
            <a:endParaRPr lang="ar-IQ"/>
          </a:p>
        </p:txBody>
      </p:sp>
    </p:spTree>
    <p:extLst>
      <p:ext uri="{BB962C8B-B14F-4D97-AF65-F5344CB8AC3E}">
        <p14:creationId xmlns:p14="http://schemas.microsoft.com/office/powerpoint/2010/main" val="36070795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BB1583E9-83C2-4731-A34A-1A50AF53E9F6}"/>
              </a:ext>
            </a:extLst>
          </p:cNvPr>
          <p:cNvSpPr>
            <a:spLocks noGrp="1"/>
          </p:cNvSpPr>
          <p:nvPr>
            <p:ph type="title"/>
          </p:nvPr>
        </p:nvSpPr>
        <p:spPr>
          <a:xfrm>
            <a:off x="831850" y="1709738"/>
            <a:ext cx="10515600" cy="2852737"/>
          </a:xfrm>
        </p:spPr>
        <p:txBody>
          <a:bodyPr anchor="b"/>
          <a:lstStyle>
            <a:lvl1pPr>
              <a:defRPr sz="6000"/>
            </a:lvl1pPr>
          </a:lstStyle>
          <a:p>
            <a:r>
              <a:rPr lang="ar-SA"/>
              <a:t>انقر لتحرير نمط عنوان الشكل الرئيسي</a:t>
            </a:r>
            <a:endParaRPr lang="ar-IQ"/>
          </a:p>
        </p:txBody>
      </p:sp>
      <p:sp>
        <p:nvSpPr>
          <p:cNvPr id="3" name="عنصر نائب للنص 2">
            <a:extLst>
              <a:ext uri="{FF2B5EF4-FFF2-40B4-BE49-F238E27FC236}">
                <a16:creationId xmlns:a16="http://schemas.microsoft.com/office/drawing/2014/main" id="{0987FC9B-C24B-486C-9EA5-AF54004F072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انقر لتحرير أنماط نص الشكل الرئيسي</a:t>
            </a:r>
          </a:p>
        </p:txBody>
      </p:sp>
      <p:sp>
        <p:nvSpPr>
          <p:cNvPr id="4" name="عنصر نائب للتاريخ 3">
            <a:extLst>
              <a:ext uri="{FF2B5EF4-FFF2-40B4-BE49-F238E27FC236}">
                <a16:creationId xmlns:a16="http://schemas.microsoft.com/office/drawing/2014/main" id="{359AAB75-5FF6-4858-8BE1-E35EC2447E28}"/>
              </a:ext>
            </a:extLst>
          </p:cNvPr>
          <p:cNvSpPr>
            <a:spLocks noGrp="1"/>
          </p:cNvSpPr>
          <p:nvPr>
            <p:ph type="dt" sz="half" idx="10"/>
          </p:nvPr>
        </p:nvSpPr>
        <p:spPr/>
        <p:txBody>
          <a:bodyPr/>
          <a:lstStyle/>
          <a:p>
            <a:fld id="{98011E06-1367-4A16-B417-633EA19713FA}" type="datetimeFigureOut">
              <a:rPr lang="ar-IQ" smtClean="0"/>
              <a:t>22/10/1442</a:t>
            </a:fld>
            <a:endParaRPr lang="ar-IQ"/>
          </a:p>
        </p:txBody>
      </p:sp>
      <p:sp>
        <p:nvSpPr>
          <p:cNvPr id="5" name="عنصر نائب للتذييل 4">
            <a:extLst>
              <a:ext uri="{FF2B5EF4-FFF2-40B4-BE49-F238E27FC236}">
                <a16:creationId xmlns:a16="http://schemas.microsoft.com/office/drawing/2014/main" id="{5F8D0285-D336-4548-8667-36BA2BE61B8E}"/>
              </a:ext>
            </a:extLst>
          </p:cNvPr>
          <p:cNvSpPr>
            <a:spLocks noGrp="1"/>
          </p:cNvSpPr>
          <p:nvPr>
            <p:ph type="ftr" sz="quarter" idx="11"/>
          </p:nvPr>
        </p:nvSpPr>
        <p:spPr/>
        <p:txBody>
          <a:bodyPr/>
          <a:lstStyle/>
          <a:p>
            <a:endParaRPr lang="ar-IQ"/>
          </a:p>
        </p:txBody>
      </p:sp>
      <p:sp>
        <p:nvSpPr>
          <p:cNvPr id="6" name="عنصر نائب لرقم الشريحة 5">
            <a:extLst>
              <a:ext uri="{FF2B5EF4-FFF2-40B4-BE49-F238E27FC236}">
                <a16:creationId xmlns:a16="http://schemas.microsoft.com/office/drawing/2014/main" id="{210A07EF-03F7-4FA6-9F92-DAE2B913CA82}"/>
              </a:ext>
            </a:extLst>
          </p:cNvPr>
          <p:cNvSpPr>
            <a:spLocks noGrp="1"/>
          </p:cNvSpPr>
          <p:nvPr>
            <p:ph type="sldNum" sz="quarter" idx="12"/>
          </p:nvPr>
        </p:nvSpPr>
        <p:spPr/>
        <p:txBody>
          <a:bodyPr/>
          <a:lstStyle/>
          <a:p>
            <a:fld id="{5E60FD1E-DD08-4618-94A7-9BB4C47FE821}" type="slidenum">
              <a:rPr lang="ar-IQ" smtClean="0"/>
              <a:t>‹#›</a:t>
            </a:fld>
            <a:endParaRPr lang="ar-IQ"/>
          </a:p>
        </p:txBody>
      </p:sp>
    </p:spTree>
    <p:extLst>
      <p:ext uri="{BB962C8B-B14F-4D97-AF65-F5344CB8AC3E}">
        <p14:creationId xmlns:p14="http://schemas.microsoft.com/office/powerpoint/2010/main" val="35004521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98B48515-D0C0-4901-9F2D-F0F298298BE8}"/>
              </a:ext>
            </a:extLst>
          </p:cNvPr>
          <p:cNvSpPr>
            <a:spLocks noGrp="1"/>
          </p:cNvSpPr>
          <p:nvPr>
            <p:ph type="title"/>
          </p:nvPr>
        </p:nvSpPr>
        <p:spPr/>
        <p:txBody>
          <a:bodyPr/>
          <a:lstStyle/>
          <a:p>
            <a:r>
              <a:rPr lang="ar-SA"/>
              <a:t>انقر لتحرير نمط عنوان الشكل الرئيسي</a:t>
            </a:r>
            <a:endParaRPr lang="ar-IQ"/>
          </a:p>
        </p:txBody>
      </p:sp>
      <p:sp>
        <p:nvSpPr>
          <p:cNvPr id="3" name="عنصر نائب للمحتوى 2">
            <a:extLst>
              <a:ext uri="{FF2B5EF4-FFF2-40B4-BE49-F238E27FC236}">
                <a16:creationId xmlns:a16="http://schemas.microsoft.com/office/drawing/2014/main" id="{7D1A8CDB-AD67-407A-85E7-8EB78D6CFB6D}"/>
              </a:ext>
            </a:extLst>
          </p:cNvPr>
          <p:cNvSpPr>
            <a:spLocks noGrp="1"/>
          </p:cNvSpPr>
          <p:nvPr>
            <p:ph sz="half" idx="1"/>
          </p:nvPr>
        </p:nvSpPr>
        <p:spPr>
          <a:xfrm>
            <a:off x="838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محتوى 3">
            <a:extLst>
              <a:ext uri="{FF2B5EF4-FFF2-40B4-BE49-F238E27FC236}">
                <a16:creationId xmlns:a16="http://schemas.microsoft.com/office/drawing/2014/main" id="{587C76F7-2290-4824-BF93-4BA8F28E475D}"/>
              </a:ext>
            </a:extLst>
          </p:cNvPr>
          <p:cNvSpPr>
            <a:spLocks noGrp="1"/>
          </p:cNvSpPr>
          <p:nvPr>
            <p:ph sz="half" idx="2"/>
          </p:nvPr>
        </p:nvSpPr>
        <p:spPr>
          <a:xfrm>
            <a:off x="6172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5" name="عنصر نائب للتاريخ 4">
            <a:extLst>
              <a:ext uri="{FF2B5EF4-FFF2-40B4-BE49-F238E27FC236}">
                <a16:creationId xmlns:a16="http://schemas.microsoft.com/office/drawing/2014/main" id="{179E6EF5-E8E8-4C15-96C8-47D39502394C}"/>
              </a:ext>
            </a:extLst>
          </p:cNvPr>
          <p:cNvSpPr>
            <a:spLocks noGrp="1"/>
          </p:cNvSpPr>
          <p:nvPr>
            <p:ph type="dt" sz="half" idx="10"/>
          </p:nvPr>
        </p:nvSpPr>
        <p:spPr/>
        <p:txBody>
          <a:bodyPr/>
          <a:lstStyle/>
          <a:p>
            <a:fld id="{98011E06-1367-4A16-B417-633EA19713FA}" type="datetimeFigureOut">
              <a:rPr lang="ar-IQ" smtClean="0"/>
              <a:t>22/10/1442</a:t>
            </a:fld>
            <a:endParaRPr lang="ar-IQ"/>
          </a:p>
        </p:txBody>
      </p:sp>
      <p:sp>
        <p:nvSpPr>
          <p:cNvPr id="6" name="عنصر نائب للتذييل 5">
            <a:extLst>
              <a:ext uri="{FF2B5EF4-FFF2-40B4-BE49-F238E27FC236}">
                <a16:creationId xmlns:a16="http://schemas.microsoft.com/office/drawing/2014/main" id="{00C83755-0F19-4339-B80B-76D3A290C0F0}"/>
              </a:ext>
            </a:extLst>
          </p:cNvPr>
          <p:cNvSpPr>
            <a:spLocks noGrp="1"/>
          </p:cNvSpPr>
          <p:nvPr>
            <p:ph type="ftr" sz="quarter" idx="11"/>
          </p:nvPr>
        </p:nvSpPr>
        <p:spPr/>
        <p:txBody>
          <a:bodyPr/>
          <a:lstStyle/>
          <a:p>
            <a:endParaRPr lang="ar-IQ"/>
          </a:p>
        </p:txBody>
      </p:sp>
      <p:sp>
        <p:nvSpPr>
          <p:cNvPr id="7" name="عنصر نائب لرقم الشريحة 6">
            <a:extLst>
              <a:ext uri="{FF2B5EF4-FFF2-40B4-BE49-F238E27FC236}">
                <a16:creationId xmlns:a16="http://schemas.microsoft.com/office/drawing/2014/main" id="{36789B63-7C32-4C12-9664-C85912C80758}"/>
              </a:ext>
            </a:extLst>
          </p:cNvPr>
          <p:cNvSpPr>
            <a:spLocks noGrp="1"/>
          </p:cNvSpPr>
          <p:nvPr>
            <p:ph type="sldNum" sz="quarter" idx="12"/>
          </p:nvPr>
        </p:nvSpPr>
        <p:spPr/>
        <p:txBody>
          <a:bodyPr/>
          <a:lstStyle/>
          <a:p>
            <a:fld id="{5E60FD1E-DD08-4618-94A7-9BB4C47FE821}" type="slidenum">
              <a:rPr lang="ar-IQ" smtClean="0"/>
              <a:t>‹#›</a:t>
            </a:fld>
            <a:endParaRPr lang="ar-IQ"/>
          </a:p>
        </p:txBody>
      </p:sp>
    </p:spTree>
    <p:extLst>
      <p:ext uri="{BB962C8B-B14F-4D97-AF65-F5344CB8AC3E}">
        <p14:creationId xmlns:p14="http://schemas.microsoft.com/office/powerpoint/2010/main" val="26489093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6894E89-C770-4118-B7AF-37231F1753BE}"/>
              </a:ext>
            </a:extLst>
          </p:cNvPr>
          <p:cNvSpPr>
            <a:spLocks noGrp="1"/>
          </p:cNvSpPr>
          <p:nvPr>
            <p:ph type="title"/>
          </p:nvPr>
        </p:nvSpPr>
        <p:spPr>
          <a:xfrm>
            <a:off x="839788" y="365125"/>
            <a:ext cx="10515600" cy="1325563"/>
          </a:xfrm>
        </p:spPr>
        <p:txBody>
          <a:bodyPr/>
          <a:lstStyle/>
          <a:p>
            <a:r>
              <a:rPr lang="ar-SA"/>
              <a:t>انقر لتحرير نمط عنوان الشكل الرئيسي</a:t>
            </a:r>
            <a:endParaRPr lang="ar-IQ"/>
          </a:p>
        </p:txBody>
      </p:sp>
      <p:sp>
        <p:nvSpPr>
          <p:cNvPr id="3" name="عنصر نائب للنص 2">
            <a:extLst>
              <a:ext uri="{FF2B5EF4-FFF2-40B4-BE49-F238E27FC236}">
                <a16:creationId xmlns:a16="http://schemas.microsoft.com/office/drawing/2014/main" id="{C0E00621-7C59-4402-9FEE-2FDB7CE47D4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عنصر نائب للمحتوى 3">
            <a:extLst>
              <a:ext uri="{FF2B5EF4-FFF2-40B4-BE49-F238E27FC236}">
                <a16:creationId xmlns:a16="http://schemas.microsoft.com/office/drawing/2014/main" id="{56DF8B20-5AAB-4A19-8666-70F8CB97FDE2}"/>
              </a:ext>
            </a:extLst>
          </p:cNvPr>
          <p:cNvSpPr>
            <a:spLocks noGrp="1"/>
          </p:cNvSpPr>
          <p:nvPr>
            <p:ph sz="half" idx="2"/>
          </p:nvPr>
        </p:nvSpPr>
        <p:spPr>
          <a:xfrm>
            <a:off x="839788" y="2505075"/>
            <a:ext cx="5157787"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5" name="عنصر نائب للنص 4">
            <a:extLst>
              <a:ext uri="{FF2B5EF4-FFF2-40B4-BE49-F238E27FC236}">
                <a16:creationId xmlns:a16="http://schemas.microsoft.com/office/drawing/2014/main" id="{6214788F-7C38-4189-93BE-47D2BEE7E5B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عنصر نائب للمحتوى 5">
            <a:extLst>
              <a:ext uri="{FF2B5EF4-FFF2-40B4-BE49-F238E27FC236}">
                <a16:creationId xmlns:a16="http://schemas.microsoft.com/office/drawing/2014/main" id="{8C66ED54-E9EB-4D86-B37B-82576A360D11}"/>
              </a:ext>
            </a:extLst>
          </p:cNvPr>
          <p:cNvSpPr>
            <a:spLocks noGrp="1"/>
          </p:cNvSpPr>
          <p:nvPr>
            <p:ph sz="quarter" idx="4"/>
          </p:nvPr>
        </p:nvSpPr>
        <p:spPr>
          <a:xfrm>
            <a:off x="6172200" y="2505075"/>
            <a:ext cx="5183188"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7" name="عنصر نائب للتاريخ 6">
            <a:extLst>
              <a:ext uri="{FF2B5EF4-FFF2-40B4-BE49-F238E27FC236}">
                <a16:creationId xmlns:a16="http://schemas.microsoft.com/office/drawing/2014/main" id="{BE0E3816-099E-4E79-8201-159E64AF3F0B}"/>
              </a:ext>
            </a:extLst>
          </p:cNvPr>
          <p:cNvSpPr>
            <a:spLocks noGrp="1"/>
          </p:cNvSpPr>
          <p:nvPr>
            <p:ph type="dt" sz="half" idx="10"/>
          </p:nvPr>
        </p:nvSpPr>
        <p:spPr/>
        <p:txBody>
          <a:bodyPr/>
          <a:lstStyle/>
          <a:p>
            <a:fld id="{98011E06-1367-4A16-B417-633EA19713FA}" type="datetimeFigureOut">
              <a:rPr lang="ar-IQ" smtClean="0"/>
              <a:t>22/10/1442</a:t>
            </a:fld>
            <a:endParaRPr lang="ar-IQ"/>
          </a:p>
        </p:txBody>
      </p:sp>
      <p:sp>
        <p:nvSpPr>
          <p:cNvPr id="8" name="عنصر نائب للتذييل 7">
            <a:extLst>
              <a:ext uri="{FF2B5EF4-FFF2-40B4-BE49-F238E27FC236}">
                <a16:creationId xmlns:a16="http://schemas.microsoft.com/office/drawing/2014/main" id="{98C4A126-8332-4D9A-A5C9-AF08A7CC9D28}"/>
              </a:ext>
            </a:extLst>
          </p:cNvPr>
          <p:cNvSpPr>
            <a:spLocks noGrp="1"/>
          </p:cNvSpPr>
          <p:nvPr>
            <p:ph type="ftr" sz="quarter" idx="11"/>
          </p:nvPr>
        </p:nvSpPr>
        <p:spPr/>
        <p:txBody>
          <a:bodyPr/>
          <a:lstStyle/>
          <a:p>
            <a:endParaRPr lang="ar-IQ"/>
          </a:p>
        </p:txBody>
      </p:sp>
      <p:sp>
        <p:nvSpPr>
          <p:cNvPr id="9" name="عنصر نائب لرقم الشريحة 8">
            <a:extLst>
              <a:ext uri="{FF2B5EF4-FFF2-40B4-BE49-F238E27FC236}">
                <a16:creationId xmlns:a16="http://schemas.microsoft.com/office/drawing/2014/main" id="{D59DCA9F-C832-4F97-B598-49A529308882}"/>
              </a:ext>
            </a:extLst>
          </p:cNvPr>
          <p:cNvSpPr>
            <a:spLocks noGrp="1"/>
          </p:cNvSpPr>
          <p:nvPr>
            <p:ph type="sldNum" sz="quarter" idx="12"/>
          </p:nvPr>
        </p:nvSpPr>
        <p:spPr/>
        <p:txBody>
          <a:bodyPr/>
          <a:lstStyle/>
          <a:p>
            <a:fld id="{5E60FD1E-DD08-4618-94A7-9BB4C47FE821}" type="slidenum">
              <a:rPr lang="ar-IQ" smtClean="0"/>
              <a:t>‹#›</a:t>
            </a:fld>
            <a:endParaRPr lang="ar-IQ"/>
          </a:p>
        </p:txBody>
      </p:sp>
    </p:spTree>
    <p:extLst>
      <p:ext uri="{BB962C8B-B14F-4D97-AF65-F5344CB8AC3E}">
        <p14:creationId xmlns:p14="http://schemas.microsoft.com/office/powerpoint/2010/main" val="30608968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B3351070-4C13-40AB-BA4C-4BF909155B96}"/>
              </a:ext>
            </a:extLst>
          </p:cNvPr>
          <p:cNvSpPr>
            <a:spLocks noGrp="1"/>
          </p:cNvSpPr>
          <p:nvPr>
            <p:ph type="title"/>
          </p:nvPr>
        </p:nvSpPr>
        <p:spPr/>
        <p:txBody>
          <a:bodyPr/>
          <a:lstStyle/>
          <a:p>
            <a:r>
              <a:rPr lang="ar-SA"/>
              <a:t>انقر لتحرير نمط عنوان الشكل الرئيسي</a:t>
            </a:r>
            <a:endParaRPr lang="ar-IQ"/>
          </a:p>
        </p:txBody>
      </p:sp>
      <p:sp>
        <p:nvSpPr>
          <p:cNvPr id="3" name="عنصر نائب للتاريخ 2">
            <a:extLst>
              <a:ext uri="{FF2B5EF4-FFF2-40B4-BE49-F238E27FC236}">
                <a16:creationId xmlns:a16="http://schemas.microsoft.com/office/drawing/2014/main" id="{4810DD67-5616-4A8A-8B0D-7169A11942DE}"/>
              </a:ext>
            </a:extLst>
          </p:cNvPr>
          <p:cNvSpPr>
            <a:spLocks noGrp="1"/>
          </p:cNvSpPr>
          <p:nvPr>
            <p:ph type="dt" sz="half" idx="10"/>
          </p:nvPr>
        </p:nvSpPr>
        <p:spPr/>
        <p:txBody>
          <a:bodyPr/>
          <a:lstStyle/>
          <a:p>
            <a:fld id="{98011E06-1367-4A16-B417-633EA19713FA}" type="datetimeFigureOut">
              <a:rPr lang="ar-IQ" smtClean="0"/>
              <a:t>22/10/1442</a:t>
            </a:fld>
            <a:endParaRPr lang="ar-IQ"/>
          </a:p>
        </p:txBody>
      </p:sp>
      <p:sp>
        <p:nvSpPr>
          <p:cNvPr id="4" name="عنصر نائب للتذييل 3">
            <a:extLst>
              <a:ext uri="{FF2B5EF4-FFF2-40B4-BE49-F238E27FC236}">
                <a16:creationId xmlns:a16="http://schemas.microsoft.com/office/drawing/2014/main" id="{C154B693-4130-4048-8C58-22B3D6BEF8D4}"/>
              </a:ext>
            </a:extLst>
          </p:cNvPr>
          <p:cNvSpPr>
            <a:spLocks noGrp="1"/>
          </p:cNvSpPr>
          <p:nvPr>
            <p:ph type="ftr" sz="quarter" idx="11"/>
          </p:nvPr>
        </p:nvSpPr>
        <p:spPr/>
        <p:txBody>
          <a:bodyPr/>
          <a:lstStyle/>
          <a:p>
            <a:endParaRPr lang="ar-IQ"/>
          </a:p>
        </p:txBody>
      </p:sp>
      <p:sp>
        <p:nvSpPr>
          <p:cNvPr id="5" name="عنصر نائب لرقم الشريحة 4">
            <a:extLst>
              <a:ext uri="{FF2B5EF4-FFF2-40B4-BE49-F238E27FC236}">
                <a16:creationId xmlns:a16="http://schemas.microsoft.com/office/drawing/2014/main" id="{D5923B4B-E33D-4BBB-8FC5-726F5472F357}"/>
              </a:ext>
            </a:extLst>
          </p:cNvPr>
          <p:cNvSpPr>
            <a:spLocks noGrp="1"/>
          </p:cNvSpPr>
          <p:nvPr>
            <p:ph type="sldNum" sz="quarter" idx="12"/>
          </p:nvPr>
        </p:nvSpPr>
        <p:spPr/>
        <p:txBody>
          <a:bodyPr/>
          <a:lstStyle/>
          <a:p>
            <a:fld id="{5E60FD1E-DD08-4618-94A7-9BB4C47FE821}" type="slidenum">
              <a:rPr lang="ar-IQ" smtClean="0"/>
              <a:t>‹#›</a:t>
            </a:fld>
            <a:endParaRPr lang="ar-IQ"/>
          </a:p>
        </p:txBody>
      </p:sp>
    </p:spTree>
    <p:extLst>
      <p:ext uri="{BB962C8B-B14F-4D97-AF65-F5344CB8AC3E}">
        <p14:creationId xmlns:p14="http://schemas.microsoft.com/office/powerpoint/2010/main" val="15151589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a:extLst>
              <a:ext uri="{FF2B5EF4-FFF2-40B4-BE49-F238E27FC236}">
                <a16:creationId xmlns:a16="http://schemas.microsoft.com/office/drawing/2014/main" id="{F40730F4-1246-4FA4-82C7-884FDE9A30D0}"/>
              </a:ext>
            </a:extLst>
          </p:cNvPr>
          <p:cNvSpPr>
            <a:spLocks noGrp="1"/>
          </p:cNvSpPr>
          <p:nvPr>
            <p:ph type="dt" sz="half" idx="10"/>
          </p:nvPr>
        </p:nvSpPr>
        <p:spPr/>
        <p:txBody>
          <a:bodyPr/>
          <a:lstStyle/>
          <a:p>
            <a:fld id="{98011E06-1367-4A16-B417-633EA19713FA}" type="datetimeFigureOut">
              <a:rPr lang="ar-IQ" smtClean="0"/>
              <a:t>22/10/1442</a:t>
            </a:fld>
            <a:endParaRPr lang="ar-IQ"/>
          </a:p>
        </p:txBody>
      </p:sp>
      <p:sp>
        <p:nvSpPr>
          <p:cNvPr id="3" name="عنصر نائب للتذييل 2">
            <a:extLst>
              <a:ext uri="{FF2B5EF4-FFF2-40B4-BE49-F238E27FC236}">
                <a16:creationId xmlns:a16="http://schemas.microsoft.com/office/drawing/2014/main" id="{CBB7BF56-4240-4735-9C0C-F44FE65002E0}"/>
              </a:ext>
            </a:extLst>
          </p:cNvPr>
          <p:cNvSpPr>
            <a:spLocks noGrp="1"/>
          </p:cNvSpPr>
          <p:nvPr>
            <p:ph type="ftr" sz="quarter" idx="11"/>
          </p:nvPr>
        </p:nvSpPr>
        <p:spPr/>
        <p:txBody>
          <a:bodyPr/>
          <a:lstStyle/>
          <a:p>
            <a:endParaRPr lang="ar-IQ"/>
          </a:p>
        </p:txBody>
      </p:sp>
      <p:sp>
        <p:nvSpPr>
          <p:cNvPr id="4" name="عنصر نائب لرقم الشريحة 3">
            <a:extLst>
              <a:ext uri="{FF2B5EF4-FFF2-40B4-BE49-F238E27FC236}">
                <a16:creationId xmlns:a16="http://schemas.microsoft.com/office/drawing/2014/main" id="{569F69A4-0B64-4259-B073-DEA055528590}"/>
              </a:ext>
            </a:extLst>
          </p:cNvPr>
          <p:cNvSpPr>
            <a:spLocks noGrp="1"/>
          </p:cNvSpPr>
          <p:nvPr>
            <p:ph type="sldNum" sz="quarter" idx="12"/>
          </p:nvPr>
        </p:nvSpPr>
        <p:spPr/>
        <p:txBody>
          <a:bodyPr/>
          <a:lstStyle/>
          <a:p>
            <a:fld id="{5E60FD1E-DD08-4618-94A7-9BB4C47FE821}" type="slidenum">
              <a:rPr lang="ar-IQ" smtClean="0"/>
              <a:t>‹#›</a:t>
            </a:fld>
            <a:endParaRPr lang="ar-IQ"/>
          </a:p>
        </p:txBody>
      </p:sp>
    </p:spTree>
    <p:extLst>
      <p:ext uri="{BB962C8B-B14F-4D97-AF65-F5344CB8AC3E}">
        <p14:creationId xmlns:p14="http://schemas.microsoft.com/office/powerpoint/2010/main" val="34019007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54849A32-17F8-4F87-ADB5-B81C8918CBE8}"/>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endParaRPr lang="ar-IQ"/>
          </a:p>
        </p:txBody>
      </p:sp>
      <p:sp>
        <p:nvSpPr>
          <p:cNvPr id="3" name="عنصر نائب للمحتوى 2">
            <a:extLst>
              <a:ext uri="{FF2B5EF4-FFF2-40B4-BE49-F238E27FC236}">
                <a16:creationId xmlns:a16="http://schemas.microsoft.com/office/drawing/2014/main" id="{E81922BD-E51E-46EE-A4FE-87C3EC19687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نص 3">
            <a:extLst>
              <a:ext uri="{FF2B5EF4-FFF2-40B4-BE49-F238E27FC236}">
                <a16:creationId xmlns:a16="http://schemas.microsoft.com/office/drawing/2014/main" id="{3970AA80-FFF5-40BB-BD9C-3AC48D5132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id="{D54493DE-D12F-4A60-B88A-6D8465EE2470}"/>
              </a:ext>
            </a:extLst>
          </p:cNvPr>
          <p:cNvSpPr>
            <a:spLocks noGrp="1"/>
          </p:cNvSpPr>
          <p:nvPr>
            <p:ph type="dt" sz="half" idx="10"/>
          </p:nvPr>
        </p:nvSpPr>
        <p:spPr/>
        <p:txBody>
          <a:bodyPr/>
          <a:lstStyle/>
          <a:p>
            <a:fld id="{98011E06-1367-4A16-B417-633EA19713FA}" type="datetimeFigureOut">
              <a:rPr lang="ar-IQ" smtClean="0"/>
              <a:t>22/10/1442</a:t>
            </a:fld>
            <a:endParaRPr lang="ar-IQ"/>
          </a:p>
        </p:txBody>
      </p:sp>
      <p:sp>
        <p:nvSpPr>
          <p:cNvPr id="6" name="عنصر نائب للتذييل 5">
            <a:extLst>
              <a:ext uri="{FF2B5EF4-FFF2-40B4-BE49-F238E27FC236}">
                <a16:creationId xmlns:a16="http://schemas.microsoft.com/office/drawing/2014/main" id="{A00302DA-DE33-48C8-BC9A-6C081DAAD618}"/>
              </a:ext>
            </a:extLst>
          </p:cNvPr>
          <p:cNvSpPr>
            <a:spLocks noGrp="1"/>
          </p:cNvSpPr>
          <p:nvPr>
            <p:ph type="ftr" sz="quarter" idx="11"/>
          </p:nvPr>
        </p:nvSpPr>
        <p:spPr/>
        <p:txBody>
          <a:bodyPr/>
          <a:lstStyle/>
          <a:p>
            <a:endParaRPr lang="ar-IQ"/>
          </a:p>
        </p:txBody>
      </p:sp>
      <p:sp>
        <p:nvSpPr>
          <p:cNvPr id="7" name="عنصر نائب لرقم الشريحة 6">
            <a:extLst>
              <a:ext uri="{FF2B5EF4-FFF2-40B4-BE49-F238E27FC236}">
                <a16:creationId xmlns:a16="http://schemas.microsoft.com/office/drawing/2014/main" id="{E4CCADF8-92E1-44CA-AC0A-76CACEEDEB1C}"/>
              </a:ext>
            </a:extLst>
          </p:cNvPr>
          <p:cNvSpPr>
            <a:spLocks noGrp="1"/>
          </p:cNvSpPr>
          <p:nvPr>
            <p:ph type="sldNum" sz="quarter" idx="12"/>
          </p:nvPr>
        </p:nvSpPr>
        <p:spPr/>
        <p:txBody>
          <a:bodyPr/>
          <a:lstStyle/>
          <a:p>
            <a:fld id="{5E60FD1E-DD08-4618-94A7-9BB4C47FE821}" type="slidenum">
              <a:rPr lang="ar-IQ" smtClean="0"/>
              <a:t>‹#›</a:t>
            </a:fld>
            <a:endParaRPr lang="ar-IQ"/>
          </a:p>
        </p:txBody>
      </p:sp>
    </p:spTree>
    <p:extLst>
      <p:ext uri="{BB962C8B-B14F-4D97-AF65-F5344CB8AC3E}">
        <p14:creationId xmlns:p14="http://schemas.microsoft.com/office/powerpoint/2010/main" val="3915958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A235D5F0-BC10-40BB-922F-8FCA747717C4}"/>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endParaRPr lang="ar-IQ"/>
          </a:p>
        </p:txBody>
      </p:sp>
      <p:sp>
        <p:nvSpPr>
          <p:cNvPr id="3" name="عنصر نائب للصورة 2">
            <a:extLst>
              <a:ext uri="{FF2B5EF4-FFF2-40B4-BE49-F238E27FC236}">
                <a16:creationId xmlns:a16="http://schemas.microsoft.com/office/drawing/2014/main" id="{859C55B7-4EEF-4125-A4F7-2F6FADC360C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a:extLst>
              <a:ext uri="{FF2B5EF4-FFF2-40B4-BE49-F238E27FC236}">
                <a16:creationId xmlns:a16="http://schemas.microsoft.com/office/drawing/2014/main" id="{7EDEA7A0-FBBA-4622-8F55-C22142BA82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id="{7565A029-EFDC-4246-865F-3874DACB50A7}"/>
              </a:ext>
            </a:extLst>
          </p:cNvPr>
          <p:cNvSpPr>
            <a:spLocks noGrp="1"/>
          </p:cNvSpPr>
          <p:nvPr>
            <p:ph type="dt" sz="half" idx="10"/>
          </p:nvPr>
        </p:nvSpPr>
        <p:spPr/>
        <p:txBody>
          <a:bodyPr/>
          <a:lstStyle/>
          <a:p>
            <a:fld id="{98011E06-1367-4A16-B417-633EA19713FA}" type="datetimeFigureOut">
              <a:rPr lang="ar-IQ" smtClean="0"/>
              <a:t>22/10/1442</a:t>
            </a:fld>
            <a:endParaRPr lang="ar-IQ"/>
          </a:p>
        </p:txBody>
      </p:sp>
      <p:sp>
        <p:nvSpPr>
          <p:cNvPr id="6" name="عنصر نائب للتذييل 5">
            <a:extLst>
              <a:ext uri="{FF2B5EF4-FFF2-40B4-BE49-F238E27FC236}">
                <a16:creationId xmlns:a16="http://schemas.microsoft.com/office/drawing/2014/main" id="{AEA65710-A526-4BEF-A9FB-BF986565282C}"/>
              </a:ext>
            </a:extLst>
          </p:cNvPr>
          <p:cNvSpPr>
            <a:spLocks noGrp="1"/>
          </p:cNvSpPr>
          <p:nvPr>
            <p:ph type="ftr" sz="quarter" idx="11"/>
          </p:nvPr>
        </p:nvSpPr>
        <p:spPr/>
        <p:txBody>
          <a:bodyPr/>
          <a:lstStyle/>
          <a:p>
            <a:endParaRPr lang="ar-IQ"/>
          </a:p>
        </p:txBody>
      </p:sp>
      <p:sp>
        <p:nvSpPr>
          <p:cNvPr id="7" name="عنصر نائب لرقم الشريحة 6">
            <a:extLst>
              <a:ext uri="{FF2B5EF4-FFF2-40B4-BE49-F238E27FC236}">
                <a16:creationId xmlns:a16="http://schemas.microsoft.com/office/drawing/2014/main" id="{E6B35E9D-4BD7-4FE6-8D3F-CB5346160C97}"/>
              </a:ext>
            </a:extLst>
          </p:cNvPr>
          <p:cNvSpPr>
            <a:spLocks noGrp="1"/>
          </p:cNvSpPr>
          <p:nvPr>
            <p:ph type="sldNum" sz="quarter" idx="12"/>
          </p:nvPr>
        </p:nvSpPr>
        <p:spPr/>
        <p:txBody>
          <a:bodyPr/>
          <a:lstStyle/>
          <a:p>
            <a:fld id="{5E60FD1E-DD08-4618-94A7-9BB4C47FE821}" type="slidenum">
              <a:rPr lang="ar-IQ" smtClean="0"/>
              <a:t>‹#›</a:t>
            </a:fld>
            <a:endParaRPr lang="ar-IQ"/>
          </a:p>
        </p:txBody>
      </p:sp>
    </p:spTree>
    <p:extLst>
      <p:ext uri="{BB962C8B-B14F-4D97-AF65-F5344CB8AC3E}">
        <p14:creationId xmlns:p14="http://schemas.microsoft.com/office/powerpoint/2010/main" val="41802431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a:extLst>
              <a:ext uri="{FF2B5EF4-FFF2-40B4-BE49-F238E27FC236}">
                <a16:creationId xmlns:a16="http://schemas.microsoft.com/office/drawing/2014/main" id="{D294FA70-BCBA-45F6-9125-36B2E99D72BA}"/>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a:t>انقر لتحرير نمط عنوان الشكل الرئيسي</a:t>
            </a:r>
            <a:endParaRPr lang="ar-IQ"/>
          </a:p>
        </p:txBody>
      </p:sp>
      <p:sp>
        <p:nvSpPr>
          <p:cNvPr id="3" name="عنصر نائب للنص 2">
            <a:extLst>
              <a:ext uri="{FF2B5EF4-FFF2-40B4-BE49-F238E27FC236}">
                <a16:creationId xmlns:a16="http://schemas.microsoft.com/office/drawing/2014/main" id="{E80E7EAE-0A98-4D46-B3EB-ED4C9D9038F1}"/>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a:extLst>
              <a:ext uri="{FF2B5EF4-FFF2-40B4-BE49-F238E27FC236}">
                <a16:creationId xmlns:a16="http://schemas.microsoft.com/office/drawing/2014/main" id="{94F21468-C22F-4263-9AFF-B0305F94D7EF}"/>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8011E06-1367-4A16-B417-633EA19713FA}" type="datetimeFigureOut">
              <a:rPr lang="ar-IQ" smtClean="0"/>
              <a:t>22/10/1442</a:t>
            </a:fld>
            <a:endParaRPr lang="ar-IQ"/>
          </a:p>
        </p:txBody>
      </p:sp>
      <p:sp>
        <p:nvSpPr>
          <p:cNvPr id="5" name="عنصر نائب للتذييل 4">
            <a:extLst>
              <a:ext uri="{FF2B5EF4-FFF2-40B4-BE49-F238E27FC236}">
                <a16:creationId xmlns:a16="http://schemas.microsoft.com/office/drawing/2014/main" id="{6A01ADD5-B2F9-42B3-BB76-33FCE4683C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a:extLst>
              <a:ext uri="{FF2B5EF4-FFF2-40B4-BE49-F238E27FC236}">
                <a16:creationId xmlns:a16="http://schemas.microsoft.com/office/drawing/2014/main" id="{213E1C94-011B-41B7-847D-822F5C33DAE9}"/>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E60FD1E-DD08-4618-94A7-9BB4C47FE821}" type="slidenum">
              <a:rPr lang="ar-IQ" smtClean="0"/>
              <a:t>‹#›</a:t>
            </a:fld>
            <a:endParaRPr lang="ar-IQ"/>
          </a:p>
        </p:txBody>
      </p:sp>
    </p:spTree>
    <p:extLst>
      <p:ext uri="{BB962C8B-B14F-4D97-AF65-F5344CB8AC3E}">
        <p14:creationId xmlns:p14="http://schemas.microsoft.com/office/powerpoint/2010/main" val="24239844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2">
            <a:extLst>
              <a:ext uri="{FF2B5EF4-FFF2-40B4-BE49-F238E27FC236}">
                <a16:creationId xmlns:a16="http://schemas.microsoft.com/office/drawing/2014/main" id="{DF64F6D8-8DC7-4A6A-8A06-AF93C1667B18}"/>
              </a:ext>
            </a:extLst>
          </p:cNvPr>
          <p:cNvSpPr>
            <a:spLocks noGrp="1"/>
          </p:cNvSpPr>
          <p:nvPr>
            <p:ph idx="1"/>
          </p:nvPr>
        </p:nvSpPr>
        <p:spPr>
          <a:xfrm>
            <a:off x="0" y="1252025"/>
            <a:ext cx="12192000" cy="5605974"/>
          </a:xfrm>
          <a:solidFill>
            <a:schemeClr val="tx1">
              <a:lumMod val="95000"/>
              <a:lumOff val="5000"/>
            </a:schemeClr>
          </a:solidFill>
        </p:spPr>
        <p:txBody>
          <a:bodyPr>
            <a:normAutofit/>
          </a:bodyPr>
          <a:lstStyle/>
          <a:p>
            <a:pPr algn="just"/>
            <a:r>
              <a:rPr lang="ar-IQ" sz="3600" b="1" dirty="0">
                <a:solidFill>
                  <a:schemeClr val="bg1"/>
                </a:solidFill>
              </a:rPr>
              <a:t>                </a:t>
            </a:r>
            <a:r>
              <a:rPr lang="ar-IQ" sz="3600" b="1" dirty="0">
                <a:solidFill>
                  <a:schemeClr val="accent2"/>
                </a:solidFill>
              </a:rPr>
              <a:t>حذف المبتدأ والخبر جوازاً</a:t>
            </a:r>
          </a:p>
          <a:p>
            <a:pPr algn="just"/>
            <a:r>
              <a:rPr lang="ar-IQ" sz="3600" b="1" dirty="0">
                <a:solidFill>
                  <a:schemeClr val="bg1"/>
                </a:solidFill>
              </a:rPr>
              <a:t>يجوز حذف المبتدأ أو الخبر للعلم بهما كما مثَّل المصنف في البيتين أعلاه وكذلك مثل قولهم: (خرجت فإذا الأسد) وفي قول الشاعر:</a:t>
            </a:r>
          </a:p>
          <a:p>
            <a:pPr marL="0" indent="0" algn="just">
              <a:buNone/>
            </a:pPr>
            <a:r>
              <a:rPr lang="ar-IQ" sz="3600" b="1" dirty="0">
                <a:solidFill>
                  <a:srgbClr val="000000"/>
                </a:solidFill>
                <a:latin typeface="Traditional Arabic" panose="02020603050405020304" pitchFamily="18" charset="-78"/>
              </a:rPr>
              <a:t>   </a:t>
            </a:r>
            <a:r>
              <a:rPr lang="ar-IQ" sz="3600" b="1" dirty="0">
                <a:solidFill>
                  <a:schemeClr val="bg1"/>
                </a:solidFill>
                <a:latin typeface="Traditional Arabic" panose="02020603050405020304" pitchFamily="18" charset="-78"/>
              </a:rPr>
              <a:t>  ن</a:t>
            </a:r>
            <a:r>
              <a:rPr lang="ar-IQ" sz="3600" b="1" dirty="0">
                <a:solidFill>
                  <a:schemeClr val="bg1"/>
                </a:solidFill>
              </a:rPr>
              <a:t>حن بما عندنا وأنت بما ... عندك راضٍ والرأي مختلف</a:t>
            </a:r>
          </a:p>
          <a:p>
            <a:pPr marL="0" indent="0" algn="just">
              <a:buNone/>
            </a:pPr>
            <a:r>
              <a:rPr lang="ar-IQ" sz="3600" b="1" dirty="0">
                <a:solidFill>
                  <a:schemeClr val="bg1"/>
                </a:solidFill>
              </a:rPr>
              <a:t>ومثله قوله تعالى: {مَنْ عَمِلَ صَالِحاً فَلِنَفْسِهِ وَمَنْ أَسَاءَ فَعَلَيْهَا}</a:t>
            </a:r>
          </a:p>
          <a:p>
            <a:pPr marL="0" indent="0" algn="just">
              <a:buNone/>
            </a:pPr>
            <a:r>
              <a:rPr lang="ar-IQ" sz="3600" b="1" dirty="0">
                <a:solidFill>
                  <a:schemeClr val="bg1"/>
                </a:solidFill>
              </a:rPr>
              <a:t>وقد يحذف المبتدأ والخبر معاً للدلالة عليهما كقوله تعالى: {وَاللاَّئِي يَئِسْنَ مِنَ الْمَحِيضِ مِنْ نِسَائِكُمْ إِنِ ارْتَبْتُمْ فَعِدَّتُهُنَّ ثَلاثَةُ أَشْهُرٍ وَاللاَّئِي لَمْ يَحِضْنَ} وكذلك قول: (نعم) في جواب من سأل: (هل عليٌ شاعر؟)</a:t>
            </a:r>
          </a:p>
          <a:p>
            <a:pPr marL="0" indent="0">
              <a:buNone/>
            </a:pPr>
            <a:endParaRPr lang="ar-IQ" sz="3600" b="1" dirty="0">
              <a:solidFill>
                <a:schemeClr val="bg1"/>
              </a:solidFill>
            </a:endParaRPr>
          </a:p>
          <a:p>
            <a:pPr marL="0" indent="0">
              <a:buNone/>
            </a:pPr>
            <a:endParaRPr lang="ar-IQ" sz="3600" b="1" dirty="0">
              <a:solidFill>
                <a:schemeClr val="bg1"/>
              </a:solidFill>
            </a:endParaRPr>
          </a:p>
        </p:txBody>
      </p:sp>
      <p:sp>
        <p:nvSpPr>
          <p:cNvPr id="5" name="عنوان 1">
            <a:extLst>
              <a:ext uri="{FF2B5EF4-FFF2-40B4-BE49-F238E27FC236}">
                <a16:creationId xmlns:a16="http://schemas.microsoft.com/office/drawing/2014/main" id="{CF127769-D779-4C14-B9DA-566D1B32FE24}"/>
              </a:ext>
            </a:extLst>
          </p:cNvPr>
          <p:cNvSpPr>
            <a:spLocks noGrp="1"/>
          </p:cNvSpPr>
          <p:nvPr>
            <p:ph type="title"/>
          </p:nvPr>
        </p:nvSpPr>
        <p:spPr>
          <a:xfrm>
            <a:off x="0" y="1"/>
            <a:ext cx="12192000" cy="1252024"/>
          </a:xfrm>
          <a:solidFill>
            <a:schemeClr val="accent6">
              <a:lumMod val="20000"/>
              <a:lumOff val="80000"/>
            </a:schemeClr>
          </a:solidFill>
        </p:spPr>
        <p:txBody>
          <a:bodyPr>
            <a:normAutofit fontScale="90000"/>
          </a:bodyPr>
          <a:lstStyle/>
          <a:p>
            <a:r>
              <a:rPr lang="ar-IQ" sz="1800" b="1" dirty="0">
                <a:solidFill>
                  <a:srgbClr val="000000"/>
                </a:solidFill>
                <a:latin typeface="Traditional Arabic" panose="02020603050405020304" pitchFamily="18" charset="-78"/>
                <a:cs typeface="Traditional Arabic" panose="02020603050405020304" pitchFamily="18" charset="-78"/>
              </a:rPr>
              <a:t>                       </a:t>
            </a:r>
            <a:r>
              <a:rPr lang="ar-IQ" b="1" dirty="0"/>
              <a:t>وحذف ما يعلم جائز كما ... تقول زيد بعد من عِندَكُما</a:t>
            </a:r>
            <a:br>
              <a:rPr lang="ar-IQ" b="1" dirty="0"/>
            </a:br>
            <a:r>
              <a:rPr lang="ar-IQ" b="1" dirty="0"/>
              <a:t>         وفى جواب كيف زيدٌ قُل دنف ... فزيد استُغني عنه إذ عُرف</a:t>
            </a:r>
          </a:p>
        </p:txBody>
      </p:sp>
    </p:spTree>
    <p:extLst>
      <p:ext uri="{BB962C8B-B14F-4D97-AF65-F5344CB8AC3E}">
        <p14:creationId xmlns:p14="http://schemas.microsoft.com/office/powerpoint/2010/main" val="14659857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2F3EB2E0-78AE-436E-B1AF-2C486AEDE062}"/>
              </a:ext>
            </a:extLst>
          </p:cNvPr>
          <p:cNvSpPr>
            <a:spLocks noGrp="1"/>
          </p:cNvSpPr>
          <p:nvPr>
            <p:ph type="title"/>
          </p:nvPr>
        </p:nvSpPr>
        <p:spPr>
          <a:xfrm>
            <a:off x="0" y="1"/>
            <a:ext cx="12192000" cy="2236762"/>
          </a:xfrm>
          <a:solidFill>
            <a:schemeClr val="accent2">
              <a:lumMod val="40000"/>
              <a:lumOff val="60000"/>
            </a:schemeClr>
          </a:solidFill>
        </p:spPr>
        <p:txBody>
          <a:bodyPr>
            <a:normAutofit fontScale="90000"/>
          </a:bodyPr>
          <a:lstStyle/>
          <a:p>
            <a:pPr algn="r" rtl="1"/>
            <a:r>
              <a:rPr lang="ar-IQ" dirty="0"/>
              <a:t>              </a:t>
            </a:r>
            <a:r>
              <a:rPr lang="ar-IQ" b="1" dirty="0"/>
              <a:t>وبعد لولا غالباً حذف الخبر ... حتمٌ وفي نصِ يمينٍ ذا استقر</a:t>
            </a:r>
            <a:br>
              <a:rPr lang="ar-IQ" b="1" dirty="0"/>
            </a:br>
            <a:r>
              <a:rPr lang="ar-IQ" b="1" dirty="0"/>
              <a:t>               وبعد واوٍ عيَّنتْ مفهومَ معْ ... كمثل كلّ صانعٍ وما صنعْ</a:t>
            </a:r>
            <a:br>
              <a:rPr lang="ar-IQ" b="1" dirty="0"/>
            </a:br>
            <a:r>
              <a:rPr lang="ar-IQ" b="1" dirty="0"/>
              <a:t>               وقبلَ حالٍ لا يكونُ خبرا ... عنِ الذي خبرُه قد أُضمرا</a:t>
            </a:r>
            <a:br>
              <a:rPr lang="ar-IQ" b="1" dirty="0"/>
            </a:br>
            <a:r>
              <a:rPr lang="ar-IQ" b="1" dirty="0"/>
              <a:t>               كضربي العبدَ مسيئاً وأتمْ ... </a:t>
            </a:r>
            <a:r>
              <a:rPr lang="ar-IQ" b="1" dirty="0" err="1"/>
              <a:t>تبيينىَ</a:t>
            </a:r>
            <a:r>
              <a:rPr lang="ar-IQ" b="1" dirty="0"/>
              <a:t> الحقَّ منوطاً بالحِكَم</a:t>
            </a:r>
          </a:p>
        </p:txBody>
      </p:sp>
      <p:sp>
        <p:nvSpPr>
          <p:cNvPr id="3" name="عنصر نائب للمحتوى 2">
            <a:extLst>
              <a:ext uri="{FF2B5EF4-FFF2-40B4-BE49-F238E27FC236}">
                <a16:creationId xmlns:a16="http://schemas.microsoft.com/office/drawing/2014/main" id="{5F8BF2AE-CDC6-45A8-9163-0278AF579D38}"/>
              </a:ext>
            </a:extLst>
          </p:cNvPr>
          <p:cNvSpPr>
            <a:spLocks noGrp="1"/>
          </p:cNvSpPr>
          <p:nvPr>
            <p:ph idx="1"/>
          </p:nvPr>
        </p:nvSpPr>
        <p:spPr>
          <a:xfrm>
            <a:off x="0" y="2236763"/>
            <a:ext cx="12192000" cy="4621236"/>
          </a:xfrm>
          <a:solidFill>
            <a:schemeClr val="tx1">
              <a:lumMod val="95000"/>
              <a:lumOff val="5000"/>
            </a:schemeClr>
          </a:solidFill>
        </p:spPr>
        <p:txBody>
          <a:bodyPr>
            <a:normAutofit lnSpcReduction="10000"/>
          </a:bodyPr>
          <a:lstStyle/>
          <a:p>
            <a:pPr marL="0" indent="0">
              <a:buNone/>
            </a:pPr>
            <a:r>
              <a:rPr lang="ar-IQ" sz="3600" b="1" dirty="0">
                <a:solidFill>
                  <a:srgbClr val="FF0000"/>
                </a:solidFill>
              </a:rPr>
              <a:t>                             حذف الخبر وجوباً</a:t>
            </a:r>
          </a:p>
          <a:p>
            <a:pPr marL="0" indent="0">
              <a:buNone/>
            </a:pPr>
            <a:r>
              <a:rPr lang="ar-IQ" sz="3600" b="1" dirty="0">
                <a:solidFill>
                  <a:schemeClr val="bg1"/>
                </a:solidFill>
              </a:rPr>
              <a:t>1- </a:t>
            </a:r>
            <a:r>
              <a:rPr lang="ar-IQ" sz="3200" b="1" dirty="0">
                <a:solidFill>
                  <a:schemeClr val="bg1"/>
                </a:solidFill>
              </a:rPr>
              <a:t>أن يكون خبراً لمبتدأ بعد لولا مثل: (لولا عليٌ لهلك عمر) وقال المصنف عن هذا الحذف (غالباً) لأن الخبر قد ورد ذكره بعد لولا في الشعر</a:t>
            </a:r>
          </a:p>
          <a:p>
            <a:pPr marL="0" indent="0">
              <a:buNone/>
            </a:pPr>
            <a:r>
              <a:rPr lang="ar-IQ" sz="3200" b="1" dirty="0">
                <a:solidFill>
                  <a:schemeClr val="bg1"/>
                </a:solidFill>
              </a:rPr>
              <a:t>  لولا أبوك ولولا قبله عمر ... ألقت إليك معدٌّ بالمقاليد</a:t>
            </a:r>
          </a:p>
          <a:p>
            <a:pPr marL="0" indent="0">
              <a:buNone/>
            </a:pPr>
            <a:r>
              <a:rPr lang="ar-IQ" sz="3200" b="1" dirty="0">
                <a:solidFill>
                  <a:schemeClr val="bg1"/>
                </a:solidFill>
              </a:rPr>
              <a:t>وكقول أبي العلاء المعري:</a:t>
            </a:r>
          </a:p>
          <a:p>
            <a:pPr marL="0" indent="0">
              <a:buNone/>
            </a:pPr>
            <a:r>
              <a:rPr lang="ar-IQ" sz="3200" b="1" dirty="0">
                <a:solidFill>
                  <a:schemeClr val="bg1"/>
                </a:solidFill>
              </a:rPr>
              <a:t>  يُذيب الرعبُ منه كل عضبٍ ... فلولا الغمد يمسكه لسالا</a:t>
            </a:r>
          </a:p>
          <a:p>
            <a:pPr marL="0" indent="0">
              <a:buNone/>
            </a:pPr>
            <a:r>
              <a:rPr lang="ar-IQ" sz="3200" b="1" dirty="0">
                <a:solidFill>
                  <a:schemeClr val="bg1"/>
                </a:solidFill>
              </a:rPr>
              <a:t>2-  أن يكون المبتدأ نصاً في اليمين نحو قوله تعالى: {لَعَمْرُكَ إِنَّهُمْ لَفِي سَكْرَتِهِمْ يَعْمَهُونَ} التقدير لعمرك قسمي. فإن لم يكن المبتدأ نصاً في اليمين لم يجب حذف الخبر نحو (عهد الله لأفعلن) التقدير عهد الله علي فعهد الله مبتدأ وعلي خبره ولك إثباته وحذفه.</a:t>
            </a:r>
          </a:p>
          <a:p>
            <a:pPr marL="0" indent="0">
              <a:buNone/>
            </a:pPr>
            <a:endParaRPr lang="ar-IQ" sz="1800" b="1" dirty="0">
              <a:solidFill>
                <a:schemeClr val="bg1"/>
              </a:solidFill>
              <a:latin typeface="Traditional Arabic" panose="02020603050405020304" pitchFamily="18" charset="-78"/>
              <a:cs typeface="Traditional Arabic" panose="02020603050405020304" pitchFamily="18" charset="-78"/>
            </a:endParaRPr>
          </a:p>
          <a:p>
            <a:pPr marL="0" indent="0">
              <a:buNone/>
            </a:pPr>
            <a:endParaRPr lang="ar-IQ" sz="3600" b="1" dirty="0">
              <a:solidFill>
                <a:schemeClr val="bg1"/>
              </a:solidFill>
            </a:endParaRPr>
          </a:p>
        </p:txBody>
      </p:sp>
    </p:spTree>
    <p:extLst>
      <p:ext uri="{BB962C8B-B14F-4D97-AF65-F5344CB8AC3E}">
        <p14:creationId xmlns:p14="http://schemas.microsoft.com/office/powerpoint/2010/main" val="2071687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id="{D60F988E-C0B0-40F4-B668-8127E47851FB}"/>
              </a:ext>
            </a:extLst>
          </p:cNvPr>
          <p:cNvSpPr>
            <a:spLocks noGrp="1"/>
          </p:cNvSpPr>
          <p:nvPr>
            <p:ph idx="1"/>
          </p:nvPr>
        </p:nvSpPr>
        <p:spPr>
          <a:xfrm>
            <a:off x="0" y="0"/>
            <a:ext cx="12192000" cy="6858000"/>
          </a:xfrm>
          <a:solidFill>
            <a:schemeClr val="tx1">
              <a:lumMod val="95000"/>
              <a:lumOff val="5000"/>
            </a:schemeClr>
          </a:solidFill>
        </p:spPr>
        <p:txBody>
          <a:bodyPr>
            <a:normAutofit/>
          </a:bodyPr>
          <a:lstStyle/>
          <a:p>
            <a:pPr marL="0" indent="0">
              <a:buNone/>
            </a:pPr>
            <a:r>
              <a:rPr lang="ar-IQ" sz="3200" b="1" dirty="0">
                <a:solidFill>
                  <a:schemeClr val="bg1"/>
                </a:solidFill>
              </a:rPr>
              <a:t>3-  أن يقع بعد المبتدأ واو هي نص في المعية نحو (كل رجل وضيعته) فكل مبتدأ وقوله وضيعته معطوف على كل والخبر محذوف والتقدير كل رجل وضيعته مقترنان، فإن لم تكن الواو نصاً في المعية لم يحذف الخبر وجوباً نحو (زيد وعمرو قائمان).</a:t>
            </a:r>
          </a:p>
          <a:p>
            <a:pPr marL="0" indent="0">
              <a:buNone/>
            </a:pPr>
            <a:r>
              <a:rPr lang="ar-IQ" sz="3200" b="1" dirty="0">
                <a:solidFill>
                  <a:schemeClr val="bg1"/>
                </a:solidFill>
              </a:rPr>
              <a:t>4- أن يكون المبتدأ مصدراً وبعده حال سدّت مسد الخبر وهي لا تصلح أن تكون خبراً فيحذف الخبر وجوباً لسد الحال مسدَه وذلك نحو (ضربي العبدَ مسيئاً) فضربي: مبتدأ والعبد معمول له والخبر محذوف وجوبا والتقدير ضربي العبد إذا كان مسيئاً إذا أردت الاستقبال، وإن أردت المضي فالتقدير ضربي العبد إذ كان مسيئاً، فالظرف هو الخبر، ومسيئاً حال من الضمير المستتر في كان التامة وقد سد مسد الخبر بعد حذفه. والحال هنا لا تصلح أن تكون خبراً، بخلاف قولك: (زيد قائماً) أي ثبت قائماً. فزيد ممكن وصفه بالقيام أما الضرب فلا يوصف بأنه مسيء.</a:t>
            </a:r>
          </a:p>
          <a:p>
            <a:pPr algn="r" rtl="1">
              <a:buFontTx/>
              <a:buChar char="-"/>
            </a:pPr>
            <a:r>
              <a:rPr lang="ar-IQ" sz="3200" b="1" dirty="0">
                <a:solidFill>
                  <a:schemeClr val="bg1"/>
                </a:solidFill>
              </a:rPr>
              <a:t>والمضاف إلى هذا المصدر حكمه كحكم المصدر نحو (أتمُّ تبييني الحقَّ منوطاً بالحِكم)</a:t>
            </a:r>
          </a:p>
          <a:p>
            <a:pPr algn="r" rtl="1">
              <a:buFontTx/>
              <a:buChar char="-"/>
            </a:pPr>
            <a:endParaRPr lang="ar-IQ" sz="3200" b="1" dirty="0">
              <a:solidFill>
                <a:schemeClr val="bg1"/>
              </a:solidFill>
            </a:endParaRPr>
          </a:p>
          <a:p>
            <a:pPr marL="0" indent="0">
              <a:buNone/>
            </a:pPr>
            <a:endParaRPr lang="ar-IQ" sz="3200" b="1" dirty="0">
              <a:solidFill>
                <a:schemeClr val="bg1"/>
              </a:solidFill>
            </a:endParaRPr>
          </a:p>
        </p:txBody>
      </p:sp>
    </p:spTree>
    <p:extLst>
      <p:ext uri="{BB962C8B-B14F-4D97-AF65-F5344CB8AC3E}">
        <p14:creationId xmlns:p14="http://schemas.microsoft.com/office/powerpoint/2010/main" val="3126740006"/>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240</TotalTime>
  <Words>458</Words>
  <Application>Microsoft Office PowerPoint</Application>
  <PresentationFormat>شاشة عريضة</PresentationFormat>
  <Paragraphs>16</Paragraphs>
  <Slides>3</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3</vt:i4>
      </vt:variant>
    </vt:vector>
  </HeadingPairs>
  <TitlesOfParts>
    <vt:vector size="8" baseType="lpstr">
      <vt:lpstr>Arial</vt:lpstr>
      <vt:lpstr>Calibri</vt:lpstr>
      <vt:lpstr>Calibri Light</vt:lpstr>
      <vt:lpstr>Traditional Arabic</vt:lpstr>
      <vt:lpstr>نسق Office</vt:lpstr>
      <vt:lpstr>                       وحذف ما يعلم جائز كما ... تقول زيد بعد من عِندَكُما          وفى جواب كيف زيدٌ قُل دنف ... فزيد استُغني عنه إذ عُرف</vt:lpstr>
      <vt:lpstr>              وبعد لولا غالباً حذف الخبر ... حتمٌ وفي نصِ يمينٍ ذا استقر                وبعد واوٍ عيَّنتْ مفهومَ معْ ... كمثل كلّ صانعٍ وما صنعْ                وقبلَ حالٍ لا يكونُ خبرا ... عنِ الذي خبرُه قد أُضمرا                كضربي العبدَ مسيئاً وأتمْ ... تبيينىَ الحقَّ منوطاً بالحِكَم</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هيثم البصري</dc:creator>
  <cp:lastModifiedBy>هيثم البصري</cp:lastModifiedBy>
  <cp:revision>16</cp:revision>
  <dcterms:created xsi:type="dcterms:W3CDTF">2021-06-01T18:44:37Z</dcterms:created>
  <dcterms:modified xsi:type="dcterms:W3CDTF">2021-06-02T13:06:55Z</dcterms:modified>
</cp:coreProperties>
</file>